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6" r:id="rId4"/>
    <p:sldId id="279" r:id="rId5"/>
    <p:sldId id="280" r:id="rId6"/>
    <p:sldId id="281" r:id="rId7"/>
    <p:sldId id="282" r:id="rId8"/>
    <p:sldId id="283" r:id="rId9"/>
    <p:sldId id="275" r:id="rId10"/>
    <p:sldId id="261" r:id="rId11"/>
    <p:sldId id="269" r:id="rId12"/>
    <p:sldId id="271" r:id="rId13"/>
    <p:sldId id="270" r:id="rId14"/>
    <p:sldId id="272" r:id="rId15"/>
    <p:sldId id="273" r:id="rId16"/>
    <p:sldId id="274" r:id="rId17"/>
    <p:sldId id="284" r:id="rId18"/>
    <p:sldId id="285" r:id="rId19"/>
    <p:sldId id="260" r:id="rId20"/>
    <p:sldId id="268" r:id="rId21"/>
    <p:sldId id="259" r:id="rId22"/>
    <p:sldId id="277" r:id="rId23"/>
    <p:sldId id="278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5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54AAB-FF63-F044-B4B0-CE1BAC7BF48B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4B952-99CA-2448-A2C9-C0BA66E33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52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388C-01E0-42A8-86F5-F633EAABC0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57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4AFD-C0DE-4556-B870-DE4F005C810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450-6464-4FCA-89D8-DD3928465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99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4AFD-C0DE-4556-B870-DE4F005C810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450-6464-4FCA-89D8-DD3928465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36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4AFD-C0DE-4556-B870-DE4F005C810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450-6464-4FCA-89D8-DD3928465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84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4AFD-C0DE-4556-B870-DE4F005C810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450-6464-4FCA-89D8-DD3928465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38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4AFD-C0DE-4556-B870-DE4F005C810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450-6464-4FCA-89D8-DD3928465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6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4AFD-C0DE-4556-B870-DE4F005C810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450-6464-4FCA-89D8-DD3928465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64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4AFD-C0DE-4556-B870-DE4F005C810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450-6464-4FCA-89D8-DD3928465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1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4AFD-C0DE-4556-B870-DE4F005C810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450-6464-4FCA-89D8-DD3928465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1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4AFD-C0DE-4556-B870-DE4F005C810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450-6464-4FCA-89D8-DD3928465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14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4AFD-C0DE-4556-B870-DE4F005C810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450-6464-4FCA-89D8-DD3928465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1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4AFD-C0DE-4556-B870-DE4F005C810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450-6464-4FCA-89D8-DD3928465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84AFD-C0DE-4556-B870-DE4F005C8107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4F450-6464-4FCA-89D8-DD3928465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0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ublic.tableau.com/en-us/s/gallery/arsenal-injury-crisis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ublic.tableau.com/en-us/s/gallery/visualizing-simpsons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public.tableau.com/en-us/s/gallery/tell-me-about-wil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public.tableau.com/profile/jnnyrchrds#!/vizhome/7StarterDataStoryFormats/7DataStarterStoryTyp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en-us/s/gallery/vancouver-cyclist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ublic.tableau.com/en-us/s/gallery/pyramids-egyp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ublic.tableau.com/en-us/s/gallery/political-polarization-u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.tableau.com/profile/jnnyrchrds#!/vizhome/7StarterDataStoryFormats/7DataStarterStoryTypes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ublic.tableau.com/profile/steph.baranya#!/vizhome/PlanetEarth___/Injustafewstepsyouwillhopefullygetinvolved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jnnyrchrds#!/vizhome/7StarterDataStoryFormats/7DataStarterStoryTypes" TargetMode="External"/><Relationship Id="rId2" Type="http://schemas.openxmlformats.org/officeDocument/2006/relationships/hyperlink" Target="https://public.tableau.com/profile/steph.baranya#!/vizhome/AdultVersion_final/SOSChildrensVillagesX-MasCampaignSantaGetInvolvedDonat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foundation/featured-projects/path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path5412#!/vizhome/VNMStoryboard-FINAL/VNMStoryboar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tableau.docs.team#!/vizhome/EarthquakeTrendStory2/Finished-Earthquakestory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onlinehelp.tableau.com/current/pro/desktop/en-us/story_example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help.tableau.com/current/pro/desktop/en-us/story_workspace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onlinehelp.tableau.com/current/pro/desktop/en-us/help.html#story_create.html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tableau.com/sites/default/files/Kosara-EuroVis-2017.pdf" TargetMode="External"/><Relationship Id="rId2" Type="http://schemas.openxmlformats.org/officeDocument/2006/relationships/hyperlink" Target="http://wannabedatarockstar.blogspot.com/2015/02/5-tips-for-better-tableau-story-poin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linehelp.tableau.com/current/pro/desktop/en-us/story_best_practices.ht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jnnyrchrds#!/vizhome/7StarterDataStoryFormats/7DataStarterStoryType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ublic.tableau.com/profile/jnnyrchrds#!/vizhome/JennyR_CapstoneFinal_060516/Story1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Story Telling with Tableau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Visual Exploration of Public Health Data</a:t>
            </a:r>
          </a:p>
          <a:p>
            <a:r>
              <a:rPr lang="en-US" dirty="0"/>
              <a:t>11/08/2018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65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http://onlinehelp.tableau.com/current/pro/desktop/en-us/Img/story_best_practices_changeover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25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484" y="0"/>
            <a:ext cx="7824516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52014" y="722396"/>
            <a:ext cx="29057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What it does</a:t>
            </a:r>
            <a:r>
              <a:rPr lang="en-US" dirty="0"/>
              <a:t>: Uses a chronology to illustrate a trend.</a:t>
            </a:r>
          </a:p>
          <a:p>
            <a:endParaRPr lang="en-US" dirty="0"/>
          </a:p>
          <a:p>
            <a:r>
              <a:rPr lang="en-US" b="1" dirty="0"/>
              <a:t>Discussions it starts</a:t>
            </a:r>
            <a:r>
              <a:rPr lang="en-US" dirty="0"/>
              <a:t>: Why did this happen, or why does it keep happening? What can we do prevent or make this happen?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Arsenal's Injury Crisis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52014" y="99588"/>
            <a:ext cx="2905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Change Over Time</a:t>
            </a:r>
          </a:p>
        </p:txBody>
      </p:sp>
    </p:spTree>
    <p:extLst>
      <p:ext uri="{BB962C8B-B14F-4D97-AF65-F5344CB8AC3E}">
        <p14:creationId xmlns:p14="http://schemas.microsoft.com/office/powerpoint/2010/main" val="2203472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2014" y="722396"/>
            <a:ext cx="109637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What it does</a:t>
            </a:r>
            <a:r>
              <a:rPr lang="en-US" dirty="0"/>
              <a:t>: Sets context so that your audience better understands what's going on in a particular category. </a:t>
            </a:r>
          </a:p>
          <a:p>
            <a:endParaRPr lang="en-US" dirty="0"/>
          </a:p>
          <a:p>
            <a:r>
              <a:rPr lang="en-US" b="1" dirty="0"/>
              <a:t>Discussions it starts</a:t>
            </a:r>
            <a:r>
              <a:rPr lang="en-US" dirty="0"/>
              <a:t>: Why is this person, place or thing different? How does the performance of this person, place, or thing compare?</a:t>
            </a:r>
          </a:p>
          <a:p>
            <a:endParaRPr lang="en-US" dirty="0"/>
          </a:p>
          <a:p>
            <a:r>
              <a:rPr lang="en-US" b="1" dirty="0"/>
              <a:t>Examples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Tell Me About Will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The Simpsons </a:t>
            </a:r>
            <a:r>
              <a:rPr lang="en-US" dirty="0" err="1">
                <a:hlinkClick r:id="rId3"/>
              </a:rPr>
              <a:t>Vizipedia</a:t>
            </a:r>
            <a:r>
              <a:rPr lang="en-US" dirty="0"/>
              <a:t>,</a:t>
            </a:r>
          </a:p>
          <a:p>
            <a:r>
              <a:rPr lang="en-US" dirty="0">
                <a:hlinkClick r:id="rId4"/>
              </a:rPr>
              <a:t>Data Story Free Press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52014" y="99588"/>
            <a:ext cx="1762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Drill Down</a:t>
            </a:r>
          </a:p>
        </p:txBody>
      </p:sp>
      <p:pic>
        <p:nvPicPr>
          <p:cNvPr id="7" name="Picture 2" descr="http://onlinehelp.tableau.com/current/pro/desktop/en-us/Img/story_best_practices_drill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61" y="0"/>
            <a:ext cx="11715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b="13333"/>
          <a:stretch/>
        </p:blipFill>
        <p:spPr>
          <a:xfrm>
            <a:off x="0" y="2853309"/>
            <a:ext cx="3795700" cy="3095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b="7580"/>
          <a:stretch/>
        </p:blipFill>
        <p:spPr>
          <a:xfrm>
            <a:off x="3943120" y="2853309"/>
            <a:ext cx="4053334" cy="3314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1904" y="2853309"/>
            <a:ext cx="4120096" cy="341235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600450" y="4784340"/>
            <a:ext cx="628650" cy="4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829550" y="4784340"/>
            <a:ext cx="628650" cy="4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1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52014" y="99588"/>
            <a:ext cx="1669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Zoom Out</a:t>
            </a:r>
          </a:p>
        </p:txBody>
      </p:sp>
      <p:pic>
        <p:nvPicPr>
          <p:cNvPr id="7" name="Picture 3" descr="http://onlinehelp.tableau.com/current/pro/desktop/en-us/Img/story_best_practices_zoom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239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52014" y="722396"/>
            <a:ext cx="290579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What it does</a:t>
            </a:r>
            <a:r>
              <a:rPr lang="en-US" dirty="0"/>
              <a:t>: Describes how something your audience cares about relates to the bigger picture.</a:t>
            </a:r>
          </a:p>
          <a:p>
            <a:endParaRPr lang="en-US" dirty="0"/>
          </a:p>
          <a:p>
            <a:r>
              <a:rPr lang="en-US" b="1" dirty="0"/>
              <a:t>Discussion it starts</a:t>
            </a:r>
            <a:r>
              <a:rPr lang="en-US" dirty="0"/>
              <a:t>: How does something you care about compare to the bigger picture? What effect does one area have on the bigger picture?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Vancouver Cyclists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187" y="190123"/>
            <a:ext cx="5711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49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52014" y="99588"/>
            <a:ext cx="1443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Contrast</a:t>
            </a:r>
          </a:p>
        </p:txBody>
      </p:sp>
      <p:sp>
        <p:nvSpPr>
          <p:cNvPr id="2" name="Rectangle 1"/>
          <p:cNvSpPr/>
          <p:nvPr/>
        </p:nvSpPr>
        <p:spPr>
          <a:xfrm>
            <a:off x="1152014" y="906803"/>
            <a:ext cx="27409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What it does</a:t>
            </a:r>
            <a:r>
              <a:rPr lang="en-US" dirty="0"/>
              <a:t>: Shows how two or more subjects differ.</a:t>
            </a:r>
          </a:p>
          <a:p>
            <a:endParaRPr lang="en-US" dirty="0"/>
          </a:p>
          <a:p>
            <a:r>
              <a:rPr lang="en-US" b="1" dirty="0"/>
              <a:t>Discussions it starts</a:t>
            </a:r>
            <a:r>
              <a:rPr lang="en-US" dirty="0"/>
              <a:t>: Why are these items different? How can we make A perform like B? Which area should we focus on and which area is doing fine?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Pyramids of Egypt</a:t>
            </a:r>
            <a:endParaRPr lang="en-US" dirty="0"/>
          </a:p>
        </p:txBody>
      </p:sp>
      <p:pic>
        <p:nvPicPr>
          <p:cNvPr id="7" name="Picture 4" descr="http://onlinehelp.tableau.com/current/pro/desktop/en-us/Img/story_best_practices_contra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86" y="122745"/>
            <a:ext cx="11811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17" y="99588"/>
            <a:ext cx="6044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2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52014" y="99588"/>
            <a:ext cx="211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ffectLst/>
              </a:rPr>
              <a:t>Intersections</a:t>
            </a:r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1152014" y="831678"/>
            <a:ext cx="279529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What it does</a:t>
            </a:r>
            <a:r>
              <a:rPr lang="en-US" dirty="0"/>
              <a:t>: Highlights important shifts when one category overtakes another.</a:t>
            </a:r>
          </a:p>
          <a:p>
            <a:r>
              <a:rPr lang="en-US" dirty="0"/>
              <a:t> </a:t>
            </a:r>
          </a:p>
          <a:p>
            <a:r>
              <a:rPr lang="en-US" b="1" dirty="0"/>
              <a:t>Discussions it starts</a:t>
            </a:r>
            <a:r>
              <a:rPr lang="en-US" dirty="0"/>
              <a:t>: What causes these shifts? Are these shifts good or bad? How do these shifts affect other aspects of our plan?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US vs. THEM</a:t>
            </a:r>
            <a:endParaRPr lang="en-US" dirty="0"/>
          </a:p>
        </p:txBody>
      </p:sp>
      <p:pic>
        <p:nvPicPr>
          <p:cNvPr id="7" name="Picture 5" descr="http://onlinehelp.tableau.com/current/pro/desktop/en-us/Img/story_best_practices_intersec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64" y="203368"/>
            <a:ext cx="10096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453" y="655244"/>
            <a:ext cx="4162516" cy="38975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111" y="831678"/>
            <a:ext cx="4177090" cy="54355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11215" y="6211669"/>
            <a:ext cx="3090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https://public.tableau.com/profile/jnnyrchrds#!/vizhome/7StarterDataStoryFormats/7DataStarterStoryTypes</a:t>
            </a:r>
            <a:r>
              <a:rPr lang="en-US" sz="12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18898" y="831678"/>
            <a:ext cx="298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Freedom of the Press dataset</a:t>
            </a:r>
          </a:p>
        </p:txBody>
      </p:sp>
    </p:spTree>
    <p:extLst>
      <p:ext uri="{BB962C8B-B14F-4D97-AF65-F5344CB8AC3E}">
        <p14:creationId xmlns:p14="http://schemas.microsoft.com/office/powerpoint/2010/main" val="4034095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52014" y="154229"/>
            <a:ext cx="1248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ffectLst/>
              </a:rPr>
              <a:t>Factors</a:t>
            </a:r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1152014" y="831678"/>
            <a:ext cx="27952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What it does</a:t>
            </a:r>
            <a:r>
              <a:rPr lang="en-US" dirty="0"/>
              <a:t>: Explains a subject by dividing it into types or categories. </a:t>
            </a:r>
          </a:p>
          <a:p>
            <a:endParaRPr lang="en-US" dirty="0"/>
          </a:p>
          <a:p>
            <a:r>
              <a:rPr lang="en-US" b="1" dirty="0"/>
              <a:t>Discussions it starts</a:t>
            </a:r>
            <a:r>
              <a:rPr lang="en-US" dirty="0"/>
              <a:t>: Is there a particular category we should focus on more? How much do these items affect the metric we care about?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Planet Earth</a:t>
            </a:r>
            <a:endParaRPr lang="en-US" dirty="0"/>
          </a:p>
        </p:txBody>
      </p:sp>
      <p:pic>
        <p:nvPicPr>
          <p:cNvPr id="11" name="Picture 6" descr="http://onlinehelp.tableau.com/current/pro/desktop/en-us/Img/story_best_practices_fact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161055" cy="83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1225"/>
          <a:stretch/>
        </p:blipFill>
        <p:spPr>
          <a:xfrm>
            <a:off x="4520051" y="45926"/>
            <a:ext cx="7285748" cy="67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86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52014" y="99588"/>
            <a:ext cx="1368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ffectLst/>
              </a:rPr>
              <a:t>Outliers</a:t>
            </a:r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1152014" y="831678"/>
            <a:ext cx="279529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What it does</a:t>
            </a:r>
            <a:r>
              <a:rPr lang="en-US" dirty="0"/>
              <a:t>: Shows anomalies or where things are exceptionally different.</a:t>
            </a:r>
          </a:p>
          <a:p>
            <a:endParaRPr lang="en-US" dirty="0"/>
          </a:p>
          <a:p>
            <a:r>
              <a:rPr lang="en-US" b="1" dirty="0"/>
              <a:t>Discussions it starts</a:t>
            </a:r>
            <a:r>
              <a:rPr lang="en-US" dirty="0"/>
              <a:t>: Why is this item different?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SOS Children's Villages</a:t>
            </a:r>
            <a:r>
              <a:rPr lang="en-US" dirty="0"/>
              <a:t>; </a:t>
            </a:r>
            <a:r>
              <a:rPr lang="en-US" dirty="0">
                <a:hlinkClick r:id="rId3"/>
              </a:rPr>
              <a:t>Data Story Formats</a:t>
            </a:r>
            <a:endParaRPr lang="en-US" dirty="0"/>
          </a:p>
        </p:txBody>
      </p:sp>
      <p:pic>
        <p:nvPicPr>
          <p:cNvPr id="11" name="Picture 7" descr="http://onlinehelp.tableau.com/current/pro/desktop/en-us/Img/story_best_practices_outlier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9" y="189081"/>
            <a:ext cx="11144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936" y="0"/>
            <a:ext cx="7782278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011215" y="6211669"/>
            <a:ext cx="3090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https://public.tableau.com/profile/jnnyrchrds#!/vizhome/7StarterDataStoryFormats/7DataStarterStoryTypes</a:t>
            </a:r>
            <a:r>
              <a:rPr lang="en-US" sz="1200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11215" y="5670378"/>
            <a:ext cx="298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Freedom of the Press dataset</a:t>
            </a:r>
          </a:p>
        </p:txBody>
      </p:sp>
    </p:spTree>
    <p:extLst>
      <p:ext uri="{BB962C8B-B14F-4D97-AF65-F5344CB8AC3E}">
        <p14:creationId xmlns:p14="http://schemas.microsoft.com/office/powerpoint/2010/main" val="605319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 stories to explore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26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7" t="14300" r="5459" b="5507"/>
          <a:stretch/>
        </p:blipFill>
        <p:spPr>
          <a:xfrm>
            <a:off x="2212320" y="899254"/>
            <a:ext cx="9462053" cy="54996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042" y="275847"/>
            <a:ext cx="5970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https://www.tableau.com/foundation/featured-projects/path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881" y="1189864"/>
            <a:ext cx="20104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Story dashboard to manage malaria in Zambia</a:t>
            </a:r>
          </a:p>
        </p:txBody>
      </p:sp>
      <p:sp>
        <p:nvSpPr>
          <p:cNvPr id="2" name="Curved Right Arrow 1"/>
          <p:cNvSpPr/>
          <p:nvPr/>
        </p:nvSpPr>
        <p:spPr>
          <a:xfrm rot="20050100">
            <a:off x="844428" y="3393087"/>
            <a:ext cx="925976" cy="224074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1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018" y="97592"/>
            <a:ext cx="11807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https://public.tableau.com/profile/path5412#!/vizhome/VNMStoryboard-FINAL/VNMStoryboard</a:t>
            </a:r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20" y="466924"/>
            <a:ext cx="7595081" cy="63634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1881" y="1106737"/>
            <a:ext cx="20104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Story dashboard to manage malaria in Zambia</a:t>
            </a:r>
          </a:p>
        </p:txBody>
      </p:sp>
    </p:spTree>
    <p:extLst>
      <p:ext uri="{BB962C8B-B14F-4D97-AF65-F5344CB8AC3E}">
        <p14:creationId xmlns:p14="http://schemas.microsoft.com/office/powerpoint/2010/main" val="536148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13094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b="1" dirty="0"/>
              <a:t>Story</a:t>
            </a:r>
            <a:br>
              <a:rPr lang="en-US" dirty="0"/>
            </a:br>
            <a:r>
              <a:rPr lang="en-US" dirty="0"/>
              <a:t> a sequence of visualizations (sheets/dashboards) that work together to convey information</a:t>
            </a:r>
            <a:br>
              <a:rPr lang="en-US" dirty="0"/>
            </a:br>
            <a:endParaRPr lang="en-US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982363" y="2421925"/>
            <a:ext cx="10515600" cy="3389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11395" y="3563547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/>
              <a:t>Why? </a:t>
            </a:r>
          </a:p>
          <a:p>
            <a:pPr algn="ctr"/>
            <a:r>
              <a:rPr lang="en-US" sz="3200" dirty="0"/>
              <a:t>Tell a data narrative/explain</a:t>
            </a:r>
          </a:p>
          <a:p>
            <a:pPr algn="ctr"/>
            <a:r>
              <a:rPr lang="en-US" sz="3200" dirty="0"/>
              <a:t>Provide context</a:t>
            </a:r>
          </a:p>
          <a:p>
            <a:pPr algn="ctr"/>
            <a:r>
              <a:rPr lang="en-US" sz="3200" dirty="0"/>
              <a:t>Demonstrate evidence</a:t>
            </a:r>
          </a:p>
          <a:p>
            <a:pPr algn="ctr"/>
            <a:r>
              <a:rPr lang="en-US" sz="3200" dirty="0"/>
              <a:t>Emphasis</a:t>
            </a:r>
          </a:p>
        </p:txBody>
      </p:sp>
    </p:spTree>
    <p:extLst>
      <p:ext uri="{BB962C8B-B14F-4D97-AF65-F5344CB8AC3E}">
        <p14:creationId xmlns:p14="http://schemas.microsoft.com/office/powerpoint/2010/main" val="1709704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144979" y="-32952"/>
            <a:ext cx="7819664" cy="6858000"/>
            <a:chOff x="2186168" y="0"/>
            <a:chExt cx="7819664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6168" y="0"/>
              <a:ext cx="7819664" cy="685800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8484973" y="5890054"/>
              <a:ext cx="222422" cy="4448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4761470" y="6548049"/>
            <a:ext cx="7430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https://public.tableau.com/profile/tableau.docs.team#!/vizhome/EarthquakeTrendStory2/Finished-Earthquakestory</a:t>
            </a:r>
            <a:r>
              <a:rPr lang="en-US" sz="1200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220" y="640495"/>
            <a:ext cx="17568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http://onlinehelp.tableau.com/current/pro/desktop/en-us/story_example.html</a:t>
            </a:r>
            <a:r>
              <a:rPr lang="en-US" sz="1200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220" y="117275"/>
            <a:ext cx="1756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DIY Story! </a:t>
            </a:r>
          </a:p>
        </p:txBody>
      </p:sp>
    </p:spTree>
    <p:extLst>
      <p:ext uri="{BB962C8B-B14F-4D97-AF65-F5344CB8AC3E}">
        <p14:creationId xmlns:p14="http://schemas.microsoft.com/office/powerpoint/2010/main" val="2468363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299" y="0"/>
            <a:ext cx="575140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5999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3"/>
              </a:rPr>
              <a:t>http://onlinehelp.tableau.com/current/pro/desktop/en-us/story_workspace.html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4121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53225" y="61347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http://onlinehelp.tableau.com/current/pro/desktop/en-us/help.html#story_create.html</a:t>
            </a:r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15" y="0"/>
            <a:ext cx="4300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2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Tableau Story Resources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Tips for Better Tableau Story Points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Tableau Research: An Argument Structure for Data Stories</a:t>
            </a:r>
            <a:endParaRPr lang="en-US" dirty="0"/>
          </a:p>
          <a:p>
            <a:r>
              <a:rPr lang="en-US" dirty="0">
                <a:hlinkClick r:id="rId4"/>
              </a:rPr>
              <a:t>Best Practices for Telling Stories </a:t>
            </a:r>
          </a:p>
          <a:p>
            <a:r>
              <a:rPr lang="en-US" dirty="0">
                <a:hlinkClick r:id="rId4"/>
              </a:rPr>
              <a:t>Types of stories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87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17" y="0"/>
            <a:ext cx="6998966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0" y="625929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https://public.tableau.com/profile/jnnyrchrds#!/vizhome/7StarterDataStoryFormats/7DataStarterStoryTypes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1" y="228600"/>
            <a:ext cx="240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Walks through each type of data story….</a:t>
            </a:r>
          </a:p>
          <a:p>
            <a:r>
              <a:rPr lang="en-US" dirty="0"/>
              <a:t>IN A TABLEAU STORY!!</a:t>
            </a:r>
          </a:p>
        </p:txBody>
      </p:sp>
    </p:spTree>
    <p:extLst>
      <p:ext uri="{BB962C8B-B14F-4D97-AF65-F5344CB8AC3E}">
        <p14:creationId xmlns:p14="http://schemas.microsoft.com/office/powerpoint/2010/main" val="72108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1709"/>
            <a:ext cx="10485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https://public.tableau.com/profile/jnnyrchrds#!/vizhome/JennyR_CapstoneFinal_060516/Story1</a:t>
            </a:r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37" y="401040"/>
            <a:ext cx="7842325" cy="645695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52549" y="1227909"/>
            <a:ext cx="1619794" cy="27519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83086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73" y="0"/>
            <a:ext cx="7383853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52549" y="1227909"/>
            <a:ext cx="1619794" cy="2751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Explanation – why you should care</a:t>
            </a:r>
          </a:p>
        </p:txBody>
      </p:sp>
    </p:spTree>
    <p:extLst>
      <p:ext uri="{BB962C8B-B14F-4D97-AF65-F5344CB8AC3E}">
        <p14:creationId xmlns:p14="http://schemas.microsoft.com/office/powerpoint/2010/main" val="1512099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60" y="0"/>
            <a:ext cx="742188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52549" y="1227909"/>
            <a:ext cx="1619794" cy="2751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Explanation – why you should care</a:t>
            </a:r>
          </a:p>
        </p:txBody>
      </p:sp>
    </p:spTree>
    <p:extLst>
      <p:ext uri="{BB962C8B-B14F-4D97-AF65-F5344CB8AC3E}">
        <p14:creationId xmlns:p14="http://schemas.microsoft.com/office/powerpoint/2010/main" val="315289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535" y="0"/>
            <a:ext cx="748493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52549" y="1227909"/>
            <a:ext cx="1619794" cy="2751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Explanation – why you should care</a:t>
            </a:r>
          </a:p>
        </p:txBody>
      </p:sp>
    </p:spTree>
    <p:extLst>
      <p:ext uri="{BB962C8B-B14F-4D97-AF65-F5344CB8AC3E}">
        <p14:creationId xmlns:p14="http://schemas.microsoft.com/office/powerpoint/2010/main" val="2739240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18" y="0"/>
            <a:ext cx="7437764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52549" y="1227909"/>
            <a:ext cx="1619794" cy="2751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Explanation – why you should care</a:t>
            </a:r>
          </a:p>
        </p:txBody>
      </p:sp>
    </p:spTree>
    <p:extLst>
      <p:ext uri="{BB962C8B-B14F-4D97-AF65-F5344CB8AC3E}">
        <p14:creationId xmlns:p14="http://schemas.microsoft.com/office/powerpoint/2010/main" val="147232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8" y="0"/>
            <a:ext cx="7537824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52549" y="1227909"/>
            <a:ext cx="1619794" cy="275190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84872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stories</a:t>
            </a:r>
          </a:p>
        </p:txBody>
      </p:sp>
    </p:spTree>
    <p:extLst>
      <p:ext uri="{BB962C8B-B14F-4D97-AF65-F5344CB8AC3E}">
        <p14:creationId xmlns:p14="http://schemas.microsoft.com/office/powerpoint/2010/main" val="53482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659</Words>
  <Application>Microsoft Macintosh PowerPoint</Application>
  <PresentationFormat>Widescreen</PresentationFormat>
  <Paragraphs>83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Story Telling with Tableau</vt:lpstr>
      <vt:lpstr>Story  a sequence of visualizations (sheets/dashboards) that work together to convey information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stories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data stories to explore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Tableau Story Resources</vt:lpstr>
      <vt:lpstr>PowerPoint Presentation</vt:lpstr>
    </vt:vector>
  </TitlesOfParts>
  <Company>Peace Corps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 Telling with Tableau</dc:title>
  <dc:creator>Noykhovich, Katya</dc:creator>
  <cp:lastModifiedBy>Microsoft Office User</cp:lastModifiedBy>
  <cp:revision>12</cp:revision>
  <dcterms:created xsi:type="dcterms:W3CDTF">2017-11-01T23:39:04Z</dcterms:created>
  <dcterms:modified xsi:type="dcterms:W3CDTF">2018-11-08T01:57:40Z</dcterms:modified>
</cp:coreProperties>
</file>